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050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18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19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4015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2025-02-28T06:06:26Z</dcterms:created>
  <dcterms:modified xsi:type="dcterms:W3CDTF">2025-02-28T06:16:14Z</dcterms:modified>
</cp:coreProperties>
</file>